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0"/>
  </p:sldMasterIdLst>
  <p:notesMasterIdLst>
    <p:notesMasterId r:id="rId14"/>
  </p:notesMasterIdLst>
  <p:handoutMasterIdLst>
    <p:handoutMasterId r:id="rId15"/>
  </p:handoutMasterIdLst>
  <p:sldIdLst>
    <p:sldId id="318" r:id="rId11"/>
    <p:sldId id="317" r:id="rId12"/>
    <p:sldId id="333" r:id="rId1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" userDrawn="1">
          <p15:clr>
            <a:srgbClr val="A4A3A4"/>
          </p15:clr>
        </p15:guide>
        <p15:guide id="2" orient="horz" pos="4032" userDrawn="1">
          <p15:clr>
            <a:srgbClr val="A4A3A4"/>
          </p15:clr>
        </p15:guide>
        <p15:guide id="3" pos="384" userDrawn="1">
          <p15:clr>
            <a:srgbClr val="A4A3A4"/>
          </p15:clr>
        </p15:guide>
        <p15:guide id="4" pos="72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4C4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14" y="216"/>
      </p:cViewPr>
      <p:guideLst>
        <p:guide orient="horz" pos="288"/>
        <p:guide orient="horz" pos="4032"/>
        <p:guide pos="384"/>
        <p:guide pos="72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504"/>
    </p:cViewPr>
  </p:sorterViewPr>
  <p:notesViewPr>
    <p:cSldViewPr>
      <p:cViewPr varScale="1">
        <p:scale>
          <a:sx n="84" d="100"/>
          <a:sy n="84" d="100"/>
        </p:scale>
        <p:origin x="2352" y="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3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slide" Target="slides/slide2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1.xml"/><Relationship Id="rId5" Type="http://schemas.openxmlformats.org/officeDocument/2006/relationships/customXml" Target="../customXml/item5.xml"/><Relationship Id="rId15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938AA6AE-D11A-436F-A1D4-884DD66BF66C}" type="datetimeFigureOut">
              <a:rPr lang="en-US"/>
              <a:pPr>
                <a:defRPr/>
              </a:pPr>
              <a:t>10/26/2017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21792964-C033-44E2-9C65-AA536E1F0E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706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34F9660-4E53-4FD9-959D-1998F72A54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86968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6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6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6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6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6" charset="0"/>
        <a:ea typeface="ＭＳ Ｐゴシック" pitchFamily="-10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CB9CB956-269C-4B30-8A7C-BF547516DDC0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9925" y="846138"/>
            <a:ext cx="5522913" cy="3106737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C64560E4-5223-4CEC-85E5-AC32A9642C1C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9925" y="846138"/>
            <a:ext cx="5522913" cy="3106737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 userDrawn="1"/>
        </p:nvSpPr>
        <p:spPr bwMode="auto">
          <a:xfrm>
            <a:off x="-101600" y="-76200"/>
            <a:ext cx="12395200" cy="16764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endParaRPr lang="en-US" altLang="en-US" sz="2400"/>
          </a:p>
        </p:txBody>
      </p:sp>
      <p:pic>
        <p:nvPicPr>
          <p:cNvPr id="4" name="Picture 3" descr="F:\HDG Computer\Organizations\ILASLA\2015-2016 - Awards\awards committee files\call for entries\Awards_Call for Entries\Links\logo_ilasla_w on b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218" y="0"/>
            <a:ext cx="133138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 userDrawn="1"/>
        </p:nvSpPr>
        <p:spPr>
          <a:xfrm>
            <a:off x="1803400" y="19050"/>
            <a:ext cx="10668000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100" spc="23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ILLINOIS CHAPTER OF AMERICAN SOCIETY OF LANDSCAPE ARCHITECTS</a:t>
            </a:r>
          </a:p>
        </p:txBody>
      </p:sp>
      <p:sp>
        <p:nvSpPr>
          <p:cNvPr id="6" name="TextBox 6"/>
          <p:cNvSpPr txBox="1">
            <a:spLocks noChangeArrowheads="1"/>
          </p:cNvSpPr>
          <p:nvPr userDrawn="1"/>
        </p:nvSpPr>
        <p:spPr bwMode="auto">
          <a:xfrm>
            <a:off x="1765300" y="184151"/>
            <a:ext cx="10668000" cy="104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altLang="en-US" sz="6200" dirty="0">
                <a:solidFill>
                  <a:schemeClr val="bg1"/>
                </a:solidFill>
                <a:latin typeface="Arial" charset="0"/>
                <a:cs typeface="Arial" charset="0"/>
              </a:rPr>
              <a:t>AWARDS </a:t>
            </a:r>
            <a:r>
              <a:rPr lang="en-US" altLang="en-US" sz="62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2017</a:t>
            </a:r>
            <a:endParaRPr lang="en-US" altLang="en-US" sz="6200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511426"/>
            <a:ext cx="10363200" cy="1222375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Submission Category</a:t>
            </a:r>
          </a:p>
        </p:txBody>
      </p:sp>
    </p:spTree>
    <p:extLst>
      <p:ext uri="{BB962C8B-B14F-4D97-AF65-F5344CB8AC3E}">
        <p14:creationId xmlns:p14="http://schemas.microsoft.com/office/powerpoint/2010/main" val="2371061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67500"/>
            <a:ext cx="2540000" cy="190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677400" y="6667500"/>
            <a:ext cx="2540000" cy="190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9E96838-567F-459F-B7F6-EF9C9BF102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264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67500"/>
            <a:ext cx="2540000" cy="190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677400" y="6667500"/>
            <a:ext cx="2540000" cy="190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D541273-04DF-428F-BD9E-677EF85C66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6595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67500"/>
            <a:ext cx="2540000" cy="190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677400" y="6667500"/>
            <a:ext cx="2540000" cy="190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ABFE5D-4C06-4734-9F9D-B808A18399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24659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9866711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511426"/>
            <a:ext cx="10363200" cy="122237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Project Name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733800"/>
            <a:ext cx="8534400" cy="533400"/>
          </a:xfrm>
        </p:spPr>
        <p:txBody>
          <a:bodyPr/>
          <a:lstStyle>
            <a:lvl1pPr marL="0" indent="0" algn="ctr">
              <a:buNone/>
              <a:defRPr sz="24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Project Location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828800" y="4267200"/>
            <a:ext cx="8534400" cy="1981200"/>
          </a:xfrm>
        </p:spPr>
        <p:txBody>
          <a:bodyPr/>
          <a:lstStyle>
            <a:lvl1pPr marL="0" indent="0" algn="ctr">
              <a:buFontTx/>
              <a:buNone/>
              <a:defRPr sz="2000" baseline="0"/>
            </a:lvl1pPr>
          </a:lstStyle>
          <a:p>
            <a:pPr lvl="0"/>
            <a:r>
              <a:rPr lang="en-US" dirty="0"/>
              <a:t>Concise Project Description</a:t>
            </a:r>
          </a:p>
        </p:txBody>
      </p:sp>
    </p:spTree>
    <p:extLst>
      <p:ext uri="{BB962C8B-B14F-4D97-AF65-F5344CB8AC3E}">
        <p14:creationId xmlns:p14="http://schemas.microsoft.com/office/powerpoint/2010/main" val="3540356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 anchor="ctr"/>
          <a:lstStyle>
            <a:lvl1pPr marL="0" indent="0" algn="ctr">
              <a:buNone/>
              <a:defRPr baseline="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2" hasCustomPrompt="1"/>
          </p:nvPr>
        </p:nvSpPr>
        <p:spPr>
          <a:xfrm>
            <a:off x="101600" y="5762626"/>
            <a:ext cx="11988800" cy="866775"/>
          </a:xfrm>
        </p:spPr>
        <p:txBody>
          <a:bodyPr/>
          <a:lstStyle>
            <a:lvl1pPr marL="0" indent="0">
              <a:buNone/>
              <a:defRPr sz="1400" baseline="0"/>
            </a:lvl1pPr>
          </a:lstStyle>
          <a:p>
            <a:pPr lvl="0"/>
            <a:r>
              <a:rPr lang="en-US" dirty="0"/>
              <a:t>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2160819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67500"/>
            <a:ext cx="2540000" cy="190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677400" y="6667500"/>
            <a:ext cx="2540000" cy="190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0C3CBF-A93E-4332-8C8D-3C16DCF5D6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521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67500"/>
            <a:ext cx="2540000" cy="190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677400" y="6667500"/>
            <a:ext cx="2540000" cy="190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F0D13B6-FBC1-4BF5-BD68-9268C67FFB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028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67500"/>
            <a:ext cx="2540000" cy="190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677400" y="6667500"/>
            <a:ext cx="2540000" cy="190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D2FE8E3-18E6-4EEB-BB8D-E1CC5AA7FD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2147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67500"/>
            <a:ext cx="2540000" cy="190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677400" y="6667500"/>
            <a:ext cx="2540000" cy="190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1A85F73-B132-45AE-AEAD-87CF24149E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4653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67500"/>
            <a:ext cx="2540000" cy="190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677400" y="6667500"/>
            <a:ext cx="2540000" cy="190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6717AB2-B3D9-4889-BEE2-1EDD8742AE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4173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67500"/>
            <a:ext cx="2540000" cy="190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677400" y="6667500"/>
            <a:ext cx="2540000" cy="190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1D9C02D-4281-4A6D-801A-4827042205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0310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79" r:id="rId2"/>
    <p:sldLayoutId id="2147483680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8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-105" charset="-128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05" charset="-128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05" charset="-128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05" charset="-128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05" charset="-128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0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0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0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0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panose="020B0604020202020204" pitchFamily="34" charset="0"/>
          <a:ea typeface="ＭＳ Ｐゴシック" pitchFamily="-105" charset="-128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anose="020B0604020202020204" pitchFamily="34" charset="0"/>
          <a:ea typeface="ＭＳ Ｐゴシック" pitchFamily="-106" charset="-128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anose="020B0604020202020204" pitchFamily="34" charset="0"/>
          <a:ea typeface="ＭＳ Ｐゴシック" pitchFamily="-106" charset="-128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anose="020B0604020202020204" pitchFamily="34" charset="0"/>
          <a:ea typeface="ＭＳ Ｐゴシック" pitchFamily="-106" charset="-128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  <a:ea typeface="ＭＳ Ｐゴシック" pitchFamily="-106" charset="-128"/>
          <a:cs typeface="Arial" panose="020B060402020202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6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6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6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6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altLang="en-US">
              <a:latin typeface="Arial" charset="0"/>
              <a:ea typeface="ＭＳ Ｐゴシック" pitchFamily="34" charset="-128"/>
              <a:cs typeface="Arial" charset="0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5715000"/>
          </a:xfrm>
        </p:spPr>
      </p:sp>
      <p:sp>
        <p:nvSpPr>
          <p:cNvPr id="10" name="Rectangle 9"/>
          <p:cNvSpPr/>
          <p:nvPr/>
        </p:nvSpPr>
        <p:spPr bwMode="auto">
          <a:xfrm>
            <a:off x="0" y="5715000"/>
            <a:ext cx="12202886" cy="1143000"/>
          </a:xfrm>
          <a:prstGeom prst="rect">
            <a:avLst/>
          </a:prstGeom>
          <a:solidFill>
            <a:schemeClr val="tx1">
              <a:lumMod val="85000"/>
              <a:lumOff val="15000"/>
              <a:alpha val="3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" pitchFamily="-106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688286" y="6667501"/>
            <a:ext cx="2514600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start slide number here at page 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657976"/>
            <a:ext cx="7000875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Submission Category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0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0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2B2E5F59-ABAE-4C77-8822-7FFB4BFC9BCE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20680382-B4D2-40E2-A7B0-32815959AC71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E0D436BD-6556-4097-BFCA-CD0AA273A2A1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379C7D49-B021-42AA-B4AF-C01486DBAA15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05F1FC72-7914-43E1-9C85-59BC4ADA646B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D919FA1F-F407-4ACA-955B-45BB4BE7E102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C86A9EEE-3FAC-4F5C-9B32-66B576374593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A2BA3114-0820-4348-A82B-DD83A82F11EB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BBD5640A-44A8-426D-82A4-BCB5CB2F002C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565</TotalTime>
  <Words>11</Words>
  <Application>Microsoft Office PowerPoint</Application>
  <PresentationFormat>Widescreen</PresentationFormat>
  <Paragraphs>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ＭＳ Ｐゴシック</vt:lpstr>
      <vt:lpstr>Arial</vt:lpstr>
      <vt:lpstr>Times</vt:lpstr>
      <vt:lpstr>Default Design</vt:lpstr>
      <vt:lpstr>PowerPoint Presentation</vt:lpstr>
      <vt:lpstr>PowerPoint Presentation</vt:lpstr>
      <vt:lpstr>PowerPoint Presentation</vt:lpstr>
    </vt:vector>
  </TitlesOfParts>
  <Company>뿿��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Trial User</dc:creator>
  <cp:lastModifiedBy>Eric Braun</cp:lastModifiedBy>
  <cp:revision>34</cp:revision>
  <dcterms:created xsi:type="dcterms:W3CDTF">2010-06-27T22:16:32Z</dcterms:created>
  <dcterms:modified xsi:type="dcterms:W3CDTF">2017-10-26T19:39:36Z</dcterms:modified>
</cp:coreProperties>
</file>